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8" r:id="rId3"/>
    <p:sldId id="259" r:id="rId4"/>
    <p:sldId id="274" r:id="rId5"/>
    <p:sldId id="275" r:id="rId6"/>
    <p:sldId id="276" r:id="rId7"/>
    <p:sldId id="277" r:id="rId8"/>
    <p:sldId id="260" r:id="rId9"/>
    <p:sldId id="279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 Bold" panose="020B0604020202020204" charset="0"/>
      <p:regular r:id="rId15"/>
    </p:embeddedFont>
    <p:embeddedFont>
      <p:font typeface="Playfair Display" panose="020B0604020202020204" charset="0"/>
      <p:regular r:id="rId16"/>
    </p:embeddedFont>
    <p:embeddedFont>
      <p:font typeface="Playfair Display Italics" panose="020B0604020202020204" charset="0"/>
      <p:regular r:id="rId17"/>
    </p:embeddedFont>
    <p:embeddedFont>
      <p:font typeface="Public Sans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54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567fc905d10dcbb4" providerId="LiveId" clId="{EAABB129-DF06-4AFE-9D60-4F54B52BA65C}"/>
    <pc:docChg chg="modSld">
      <pc:chgData name="" userId="567fc905d10dcbb4" providerId="LiveId" clId="{EAABB129-DF06-4AFE-9D60-4F54B52BA65C}" dt="2024-12-04T18:05:06.021" v="38" actId="1076"/>
      <pc:docMkLst>
        <pc:docMk/>
      </pc:docMkLst>
      <pc:sldChg chg="modSp">
        <pc:chgData name="" userId="567fc905d10dcbb4" providerId="LiveId" clId="{EAABB129-DF06-4AFE-9D60-4F54B52BA65C}" dt="2024-12-04T18:05:06.021" v="38" actId="1076"/>
        <pc:sldMkLst>
          <pc:docMk/>
          <pc:sldMk cId="0" sldId="260"/>
        </pc:sldMkLst>
        <pc:grpChg chg="mod">
          <ac:chgData name="" userId="567fc905d10dcbb4" providerId="LiveId" clId="{EAABB129-DF06-4AFE-9D60-4F54B52BA65C}" dt="2024-12-04T18:02:36.374" v="25" actId="1076"/>
          <ac:grpSpMkLst>
            <pc:docMk/>
            <pc:sldMk cId="0" sldId="260"/>
            <ac:grpSpMk id="26" creationId="{00000000-0000-0000-0000-000000000000}"/>
          </ac:grpSpMkLst>
        </pc:grpChg>
        <pc:grpChg chg="mod">
          <ac:chgData name="" userId="567fc905d10dcbb4" providerId="LiveId" clId="{EAABB129-DF06-4AFE-9D60-4F54B52BA65C}" dt="2024-12-04T18:00:58.515" v="13" actId="1076"/>
          <ac:grpSpMkLst>
            <pc:docMk/>
            <pc:sldMk cId="0" sldId="260"/>
            <ac:grpSpMk id="48" creationId="{5C4FFFA5-4B67-4AA5-AE90-B355A350358F}"/>
          </ac:grpSpMkLst>
        </pc:grpChg>
        <pc:grpChg chg="mod">
          <ac:chgData name="" userId="567fc905d10dcbb4" providerId="LiveId" clId="{EAABB129-DF06-4AFE-9D60-4F54B52BA65C}" dt="2024-12-04T18:02:40.517" v="26" actId="1076"/>
          <ac:grpSpMkLst>
            <pc:docMk/>
            <pc:sldMk cId="0" sldId="260"/>
            <ac:grpSpMk id="51" creationId="{45895D1F-277F-49B4-9688-B9090BE3B1C4}"/>
          </ac:grpSpMkLst>
        </pc:grpChg>
        <pc:grpChg chg="mod">
          <ac:chgData name="" userId="567fc905d10dcbb4" providerId="LiveId" clId="{EAABB129-DF06-4AFE-9D60-4F54B52BA65C}" dt="2024-12-04T18:05:06.021" v="38" actId="1076"/>
          <ac:grpSpMkLst>
            <pc:docMk/>
            <pc:sldMk cId="0" sldId="260"/>
            <ac:grpSpMk id="54" creationId="{8F7F4DE8-13B4-4890-A12F-61DADA259932}"/>
          </ac:grpSpMkLst>
        </pc:grpChg>
        <pc:grpChg chg="mod">
          <ac:chgData name="" userId="567fc905d10dcbb4" providerId="LiveId" clId="{EAABB129-DF06-4AFE-9D60-4F54B52BA65C}" dt="2024-12-04T18:04:58.382" v="37" actId="1076"/>
          <ac:grpSpMkLst>
            <pc:docMk/>
            <pc:sldMk cId="0" sldId="260"/>
            <ac:grpSpMk id="57" creationId="{2E32E5F6-D4B8-4D5E-AE1F-C00244116216}"/>
          </ac:grpSpMkLst>
        </pc:grpChg>
        <pc:picChg chg="mod">
          <ac:chgData name="" userId="567fc905d10dcbb4" providerId="LiveId" clId="{EAABB129-DF06-4AFE-9D60-4F54B52BA65C}" dt="2024-12-04T18:02:20.235" v="22" actId="1076"/>
          <ac:picMkLst>
            <pc:docMk/>
            <pc:sldMk cId="0" sldId="260"/>
            <ac:picMk id="42" creationId="{54C5253C-2DB7-40F8-B5D3-8FA7A624C790}"/>
          </ac:picMkLst>
        </pc:picChg>
        <pc:picChg chg="mod">
          <ac:chgData name="" userId="567fc905d10dcbb4" providerId="LiveId" clId="{EAABB129-DF06-4AFE-9D60-4F54B52BA65C}" dt="2024-12-04T18:04:50.709" v="36" actId="1076"/>
          <ac:picMkLst>
            <pc:docMk/>
            <pc:sldMk cId="0" sldId="260"/>
            <ac:picMk id="44" creationId="{7B462BD7-5958-4C26-8F86-D771A8725EA9}"/>
          </ac:picMkLst>
        </pc:picChg>
        <pc:picChg chg="mod">
          <ac:chgData name="" userId="567fc905d10dcbb4" providerId="LiveId" clId="{EAABB129-DF06-4AFE-9D60-4F54B52BA65C}" dt="2024-12-04T18:04:41.246" v="35" actId="1076"/>
          <ac:picMkLst>
            <pc:docMk/>
            <pc:sldMk cId="0" sldId="260"/>
            <ac:picMk id="45" creationId="{959FE47C-00F6-4F84-959A-762877504B1F}"/>
          </ac:picMkLst>
        </pc:picChg>
        <pc:picChg chg="mod">
          <ac:chgData name="" userId="567fc905d10dcbb4" providerId="LiveId" clId="{EAABB129-DF06-4AFE-9D60-4F54B52BA65C}" dt="2024-12-04T18:02:26.017" v="24" actId="1076"/>
          <ac:picMkLst>
            <pc:docMk/>
            <pc:sldMk cId="0" sldId="260"/>
            <ac:picMk id="46" creationId="{9C77BD95-6CCF-4ED3-AE3C-F4EC4704E938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6" y="4514765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06882" y="4728792"/>
            <a:ext cx="16230600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48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Personalizing Diabetes Management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50974" y="2332416"/>
            <a:ext cx="16408332" cy="1962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50"/>
              </a:lnSpc>
            </a:pPr>
            <a:r>
              <a:rPr lang="en-US" sz="16758" spc="83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MyGlooco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84FBBA-1A06-4712-ABDD-C512B703DE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600" y="7973695"/>
            <a:ext cx="3020107" cy="8892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463D3-C24F-4F1B-B48E-048FA7BB5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7772572"/>
            <a:ext cx="1371600" cy="13333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01D9AE1-E424-4D43-A7A3-592F95E3E5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74" y="7129566"/>
            <a:ext cx="3045810" cy="264483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0724" y="2552700"/>
            <a:ext cx="16242893" cy="3039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Steady rise in the annual diabetes rates</a:t>
            </a:r>
          </a:p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Lack of personalization in traditional diabetes management tools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6871" y="942975"/>
            <a:ext cx="16230600" cy="735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8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The Problem</a:t>
            </a:r>
          </a:p>
        </p:txBody>
      </p:sp>
      <p:sp>
        <p:nvSpPr>
          <p:cNvPr id="6" name="AutoShape 6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78754-375B-4F44-A613-B6975C47D8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600" y="8420100"/>
            <a:ext cx="2791507" cy="82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679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16396" y="2476500"/>
            <a:ext cx="16242893" cy="4987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65"/>
              </a:lnSpc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MyGlooco is a personalized diabetes management application designed to simplify treatment and care</a:t>
            </a:r>
          </a:p>
          <a:p>
            <a:pPr>
              <a:lnSpc>
                <a:spcPts val="7865"/>
              </a:lnSpc>
            </a:pPr>
            <a:endParaRPr lang="en-US" sz="6000" spc="30" dirty="0">
              <a:solidFill>
                <a:srgbClr val="2B2C3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>
              <a:lnSpc>
                <a:spcPts val="7865"/>
              </a:lnSpc>
            </a:pPr>
            <a:endParaRPr lang="en-US" sz="6000" spc="30" dirty="0">
              <a:solidFill>
                <a:srgbClr val="2B2C3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06871" y="942975"/>
            <a:ext cx="16230600" cy="1402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8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Our Solution</a:t>
            </a:r>
            <a:br>
              <a:rPr lang="en-US" sz="8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</a:br>
            <a:endParaRPr lang="en-US" sz="8000" b="1" spc="843" dirty="0">
              <a:solidFill>
                <a:srgbClr val="2B2C30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6" name="AutoShape 6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78754-375B-4F44-A613-B6975C47D8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600" y="8420100"/>
            <a:ext cx="2791507" cy="82196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16396" y="2476500"/>
            <a:ext cx="16242893" cy="6000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Tracks blood sugar levels</a:t>
            </a:r>
          </a:p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Logs diet and provides nutrition insights</a:t>
            </a:r>
          </a:p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Monitors physical activity</a:t>
            </a:r>
          </a:p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Manages medication intake and reminders</a:t>
            </a:r>
          </a:p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Offers educational resources on diabetes care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6871" y="942975"/>
            <a:ext cx="16230600" cy="1402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8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What does MyGlooco do?</a:t>
            </a:r>
            <a:br>
              <a:rPr lang="en-US" sz="8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</a:br>
            <a:endParaRPr lang="en-US" sz="8000" b="1" spc="843" dirty="0">
              <a:solidFill>
                <a:srgbClr val="2B2C30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6" name="AutoShape 6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78754-375B-4F44-A613-B6975C47D8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600" y="8420100"/>
            <a:ext cx="2791507" cy="82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35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CBEE3A-7FB5-4550-B1D0-9D441E7E0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489" y="400473"/>
            <a:ext cx="9881911" cy="1640626"/>
          </a:xfrm>
        </p:spPr>
        <p:txBody>
          <a:bodyPr>
            <a:noAutofit/>
          </a:bodyPr>
          <a:lstStyle/>
          <a:p>
            <a:r>
              <a:rPr lang="en-US" sz="7000" dirty="0">
                <a:solidFill>
                  <a:schemeClr val="bg1"/>
                </a:solidFill>
                <a:latin typeface="Montserrat Bold" panose="020B0604020202020204" charset="0"/>
              </a:rPr>
              <a:t>Program Flow</a:t>
            </a:r>
          </a:p>
        </p:txBody>
      </p:sp>
      <p:pic>
        <p:nvPicPr>
          <p:cNvPr id="5" name="Program flow">
            <a:hlinkClick r:id="" action="ppaction://media"/>
            <a:extLst>
              <a:ext uri="{FF2B5EF4-FFF2-40B4-BE49-F238E27FC236}">
                <a16:creationId xmlns:a16="http://schemas.microsoft.com/office/drawing/2014/main" id="{FBB5FB32-CE9C-4FB4-A755-099A27B6F1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0"/>
            <a:ext cx="18135600" cy="10287000"/>
          </a:xfrm>
        </p:spPr>
      </p:pic>
    </p:spTree>
    <p:extLst>
      <p:ext uri="{BB962C8B-B14F-4D97-AF65-F5344CB8AC3E}">
        <p14:creationId xmlns:p14="http://schemas.microsoft.com/office/powerpoint/2010/main" val="583043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9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16396" y="2781300"/>
            <a:ext cx="16242893" cy="2961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Difficulty in finding a suitable dataset for blood sugar prediction model training</a:t>
            </a:r>
          </a:p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Absence of a localized food database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6871" y="942975"/>
            <a:ext cx="16230600" cy="7359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8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Challenges Encountered</a:t>
            </a:r>
          </a:p>
        </p:txBody>
      </p:sp>
      <p:sp>
        <p:nvSpPr>
          <p:cNvPr id="6" name="AutoShape 6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78754-375B-4F44-A613-B6975C47D8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600" y="8420100"/>
            <a:ext cx="2791507" cy="82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53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16396" y="2476500"/>
            <a:ext cx="16242893" cy="3974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Addition of a machine learning model to predict blood sugar levels</a:t>
            </a:r>
          </a:p>
          <a:p>
            <a:pPr marL="857250" indent="-857250">
              <a:lnSpc>
                <a:spcPts val="7865"/>
              </a:lnSpc>
              <a:buFont typeface="Wingdings" panose="05000000000000000000" pitchFamily="2" charset="2"/>
              <a:buChar char="q"/>
            </a:pPr>
            <a:r>
              <a:rPr lang="en-US" sz="6000" spc="30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Integration with blood sugar trackers for automatic inputs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6871" y="942975"/>
            <a:ext cx="16230600" cy="1402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8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Our Future</a:t>
            </a:r>
            <a:br>
              <a:rPr lang="en-US" sz="8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</a:br>
            <a:endParaRPr lang="en-US" sz="8000" b="1" spc="843" dirty="0">
              <a:solidFill>
                <a:srgbClr val="2B2C30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6" name="AutoShape 6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78754-375B-4F44-A613-B6975C47D8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600" y="8420100"/>
            <a:ext cx="2791507" cy="82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39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06871" y="942975"/>
            <a:ext cx="16230600" cy="651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714" b="1" spc="843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MEET THE TEAM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2667000" y="4927596"/>
            <a:ext cx="3773952" cy="850074"/>
            <a:chOff x="0" y="85725"/>
            <a:chExt cx="5031935" cy="1133432"/>
          </a:xfrm>
        </p:grpSpPr>
        <p:sp>
          <p:nvSpPr>
            <p:cNvPr id="27" name="TextBox 27"/>
            <p:cNvSpPr txBox="1"/>
            <p:nvPr/>
          </p:nvSpPr>
          <p:spPr>
            <a:xfrm>
              <a:off x="0" y="85725"/>
              <a:ext cx="5015544" cy="4454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899" i="1" spc="14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Backend Dev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586909"/>
              <a:ext cx="5031935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b="1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Joseph Muema</a:t>
              </a:r>
            </a:p>
          </p:txBody>
        </p:sp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54C5253C-2DB7-40F8-B5D3-8FA7A624C7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356981"/>
            <a:ext cx="3590756" cy="23990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7F24301-F9B5-4371-B895-73DF43A8EF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583" y="2356982"/>
            <a:ext cx="3641329" cy="23990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B462BD7-5958-4C26-8F86-D771A8725EA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6421058"/>
            <a:ext cx="3641328" cy="2399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59FE47C-00F6-4F84-959A-762877504B1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1321" y="6428168"/>
            <a:ext cx="3641328" cy="239907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C77BD95-6CCF-4ED3-AE3C-F4EC4704E93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7139" y="2342332"/>
            <a:ext cx="3793728" cy="23990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48A6500C-2671-4463-8443-B6C3D773F93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200" y="8801100"/>
            <a:ext cx="2791507" cy="821963"/>
          </a:xfrm>
          <a:prstGeom prst="rect">
            <a:avLst/>
          </a:prstGeom>
        </p:spPr>
      </p:pic>
      <p:grpSp>
        <p:nvGrpSpPr>
          <p:cNvPr id="48" name="Group 26">
            <a:extLst>
              <a:ext uri="{FF2B5EF4-FFF2-40B4-BE49-F238E27FC236}">
                <a16:creationId xmlns:a16="http://schemas.microsoft.com/office/drawing/2014/main" id="{5C4FFFA5-4B67-4AA5-AE90-B355A350358F}"/>
              </a:ext>
            </a:extLst>
          </p:cNvPr>
          <p:cNvGrpSpPr/>
          <p:nvPr/>
        </p:nvGrpSpPr>
        <p:grpSpPr>
          <a:xfrm>
            <a:off x="7028424" y="4976745"/>
            <a:ext cx="3773952" cy="850074"/>
            <a:chOff x="0" y="85725"/>
            <a:chExt cx="5031935" cy="1133432"/>
          </a:xfrm>
        </p:grpSpPr>
        <p:sp>
          <p:nvSpPr>
            <p:cNvPr id="49" name="TextBox 27">
              <a:extLst>
                <a:ext uri="{FF2B5EF4-FFF2-40B4-BE49-F238E27FC236}">
                  <a16:creationId xmlns:a16="http://schemas.microsoft.com/office/drawing/2014/main" id="{15DA967E-8C2A-4D89-9151-0D43E2869B3B}"/>
                </a:ext>
              </a:extLst>
            </p:cNvPr>
            <p:cNvSpPr txBox="1"/>
            <p:nvPr/>
          </p:nvSpPr>
          <p:spPr>
            <a:xfrm>
              <a:off x="0" y="85725"/>
              <a:ext cx="5015544" cy="4454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899" i="1" spc="14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UI/UX Designer</a:t>
              </a:r>
            </a:p>
          </p:txBody>
        </p:sp>
        <p:sp>
          <p:nvSpPr>
            <p:cNvPr id="50" name="TextBox 28">
              <a:extLst>
                <a:ext uri="{FF2B5EF4-FFF2-40B4-BE49-F238E27FC236}">
                  <a16:creationId xmlns:a16="http://schemas.microsoft.com/office/drawing/2014/main" id="{31C39876-B25D-4D65-ACC2-1B1BA2A28283}"/>
                </a:ext>
              </a:extLst>
            </p:cNvPr>
            <p:cNvSpPr txBox="1"/>
            <p:nvPr/>
          </p:nvSpPr>
          <p:spPr>
            <a:xfrm>
              <a:off x="0" y="586909"/>
              <a:ext cx="5031935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b="1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Jayden Mathenge</a:t>
              </a:r>
            </a:p>
          </p:txBody>
        </p:sp>
      </p:grpSp>
      <p:grpSp>
        <p:nvGrpSpPr>
          <p:cNvPr id="51" name="Group 26">
            <a:extLst>
              <a:ext uri="{FF2B5EF4-FFF2-40B4-BE49-F238E27FC236}">
                <a16:creationId xmlns:a16="http://schemas.microsoft.com/office/drawing/2014/main" id="{45895D1F-277F-49B4-9688-B9090BE3B1C4}"/>
              </a:ext>
            </a:extLst>
          </p:cNvPr>
          <p:cNvGrpSpPr/>
          <p:nvPr/>
        </p:nvGrpSpPr>
        <p:grpSpPr>
          <a:xfrm>
            <a:off x="11506200" y="4958994"/>
            <a:ext cx="3773952" cy="850074"/>
            <a:chOff x="0" y="85725"/>
            <a:chExt cx="5031935" cy="1133432"/>
          </a:xfrm>
        </p:grpSpPr>
        <p:sp>
          <p:nvSpPr>
            <p:cNvPr id="52" name="TextBox 27">
              <a:extLst>
                <a:ext uri="{FF2B5EF4-FFF2-40B4-BE49-F238E27FC236}">
                  <a16:creationId xmlns:a16="http://schemas.microsoft.com/office/drawing/2014/main" id="{F0347631-0EFE-413B-B974-D9234DF36C4B}"/>
                </a:ext>
              </a:extLst>
            </p:cNvPr>
            <p:cNvSpPr txBox="1"/>
            <p:nvPr/>
          </p:nvSpPr>
          <p:spPr>
            <a:xfrm>
              <a:off x="0" y="85725"/>
              <a:ext cx="5015544" cy="4454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899" i="1" spc="14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Frontend Dev</a:t>
              </a:r>
            </a:p>
          </p:txBody>
        </p:sp>
        <p:sp>
          <p:nvSpPr>
            <p:cNvPr id="53" name="TextBox 28">
              <a:extLst>
                <a:ext uri="{FF2B5EF4-FFF2-40B4-BE49-F238E27FC236}">
                  <a16:creationId xmlns:a16="http://schemas.microsoft.com/office/drawing/2014/main" id="{CC3C6CF3-2120-4BA4-8F71-858D67FD772C}"/>
                </a:ext>
              </a:extLst>
            </p:cNvPr>
            <p:cNvSpPr txBox="1"/>
            <p:nvPr/>
          </p:nvSpPr>
          <p:spPr>
            <a:xfrm>
              <a:off x="0" y="586909"/>
              <a:ext cx="5031935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b="1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Terry </a:t>
              </a:r>
              <a:r>
                <a:rPr lang="en-US" sz="2799" b="1" dirty="0" err="1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Mutheu</a:t>
              </a:r>
              <a:endParaRPr lang="en-US" sz="2799" b="1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endParaRPr>
            </a:p>
          </p:txBody>
        </p:sp>
      </p:grpSp>
      <p:grpSp>
        <p:nvGrpSpPr>
          <p:cNvPr id="54" name="Group 26">
            <a:extLst>
              <a:ext uri="{FF2B5EF4-FFF2-40B4-BE49-F238E27FC236}">
                <a16:creationId xmlns:a16="http://schemas.microsoft.com/office/drawing/2014/main" id="{8F7F4DE8-13B4-4890-A12F-61DADA259932}"/>
              </a:ext>
            </a:extLst>
          </p:cNvPr>
          <p:cNvGrpSpPr/>
          <p:nvPr/>
        </p:nvGrpSpPr>
        <p:grpSpPr>
          <a:xfrm>
            <a:off x="4553976" y="9003554"/>
            <a:ext cx="3773952" cy="850074"/>
            <a:chOff x="0" y="85725"/>
            <a:chExt cx="5031935" cy="1133432"/>
          </a:xfrm>
        </p:grpSpPr>
        <p:sp>
          <p:nvSpPr>
            <p:cNvPr id="55" name="TextBox 27">
              <a:extLst>
                <a:ext uri="{FF2B5EF4-FFF2-40B4-BE49-F238E27FC236}">
                  <a16:creationId xmlns:a16="http://schemas.microsoft.com/office/drawing/2014/main" id="{FE12CD7D-CA79-426E-BDDC-9BC7755AE86B}"/>
                </a:ext>
              </a:extLst>
            </p:cNvPr>
            <p:cNvSpPr txBox="1"/>
            <p:nvPr/>
          </p:nvSpPr>
          <p:spPr>
            <a:xfrm>
              <a:off x="0" y="85725"/>
              <a:ext cx="5015544" cy="4454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899" i="1" spc="14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Database Dev</a:t>
              </a:r>
            </a:p>
          </p:txBody>
        </p:sp>
        <p:sp>
          <p:nvSpPr>
            <p:cNvPr id="56" name="TextBox 28">
              <a:extLst>
                <a:ext uri="{FF2B5EF4-FFF2-40B4-BE49-F238E27FC236}">
                  <a16:creationId xmlns:a16="http://schemas.microsoft.com/office/drawing/2014/main" id="{723132F7-D583-4E89-9E39-D15B3696AE66}"/>
                </a:ext>
              </a:extLst>
            </p:cNvPr>
            <p:cNvSpPr txBox="1"/>
            <p:nvPr/>
          </p:nvSpPr>
          <p:spPr>
            <a:xfrm>
              <a:off x="0" y="586909"/>
              <a:ext cx="5031935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b="1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Joseph </a:t>
              </a:r>
              <a:r>
                <a:rPr lang="en-US" sz="2799" b="1" dirty="0" err="1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Njenga</a:t>
              </a:r>
              <a:endParaRPr lang="en-US" sz="2799" b="1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endParaRPr>
            </a:p>
          </p:txBody>
        </p:sp>
      </p:grpSp>
      <p:grpSp>
        <p:nvGrpSpPr>
          <p:cNvPr id="57" name="Group 26">
            <a:extLst>
              <a:ext uri="{FF2B5EF4-FFF2-40B4-BE49-F238E27FC236}">
                <a16:creationId xmlns:a16="http://schemas.microsoft.com/office/drawing/2014/main" id="{2E32E5F6-D4B8-4D5E-AE1F-C00244116216}"/>
              </a:ext>
            </a:extLst>
          </p:cNvPr>
          <p:cNvGrpSpPr/>
          <p:nvPr/>
        </p:nvGrpSpPr>
        <p:grpSpPr>
          <a:xfrm>
            <a:off x="9109356" y="9082525"/>
            <a:ext cx="3773952" cy="850074"/>
            <a:chOff x="0" y="85725"/>
            <a:chExt cx="5031935" cy="1133432"/>
          </a:xfrm>
        </p:grpSpPr>
        <p:sp>
          <p:nvSpPr>
            <p:cNvPr id="58" name="TextBox 27">
              <a:extLst>
                <a:ext uri="{FF2B5EF4-FFF2-40B4-BE49-F238E27FC236}">
                  <a16:creationId xmlns:a16="http://schemas.microsoft.com/office/drawing/2014/main" id="{90F8B2A4-0EF7-4E04-AB20-E38ED89FCE3C}"/>
                </a:ext>
              </a:extLst>
            </p:cNvPr>
            <p:cNvSpPr txBox="1"/>
            <p:nvPr/>
          </p:nvSpPr>
          <p:spPr>
            <a:xfrm>
              <a:off x="0" y="85725"/>
              <a:ext cx="5015544" cy="4454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638"/>
                </a:lnSpc>
              </a:pPr>
              <a:r>
                <a:rPr lang="en-US" sz="2899" i="1" spc="14" dirty="0">
                  <a:solidFill>
                    <a:srgbClr val="2B2C30"/>
                  </a:solidFill>
                  <a:latin typeface="Playfair Display Italics"/>
                  <a:ea typeface="Playfair Display Italics"/>
                  <a:cs typeface="Playfair Display Italics"/>
                  <a:sym typeface="Playfair Display Italics"/>
                </a:rPr>
                <a:t>Frontend Dev</a:t>
              </a:r>
            </a:p>
          </p:txBody>
        </p:sp>
        <p:sp>
          <p:nvSpPr>
            <p:cNvPr id="59" name="TextBox 28">
              <a:extLst>
                <a:ext uri="{FF2B5EF4-FFF2-40B4-BE49-F238E27FC236}">
                  <a16:creationId xmlns:a16="http://schemas.microsoft.com/office/drawing/2014/main" id="{956CADD7-76F7-4D51-A654-D8284E403E44}"/>
                </a:ext>
              </a:extLst>
            </p:cNvPr>
            <p:cNvSpPr txBox="1"/>
            <p:nvPr/>
          </p:nvSpPr>
          <p:spPr>
            <a:xfrm>
              <a:off x="0" y="586909"/>
              <a:ext cx="5031935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</a:pPr>
              <a:r>
                <a:rPr lang="en-US" sz="2799" b="1" dirty="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Kelly Kasina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6" y="4514765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06882" y="4728792"/>
            <a:ext cx="16230600" cy="1922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55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Contact us</a:t>
            </a:r>
          </a:p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48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  </a:t>
            </a:r>
            <a:r>
              <a:rPr lang="en-US" sz="3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+254798730844</a:t>
            </a:r>
          </a:p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3000" b="1" spc="843" dirty="0">
                <a:solidFill>
                  <a:srgbClr val="2B2C3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   @josephmuema443@gmail.com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50974" y="2332416"/>
            <a:ext cx="16408332" cy="1962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50"/>
              </a:lnSpc>
            </a:pPr>
            <a:r>
              <a:rPr lang="en-US" sz="14000" spc="83" dirty="0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84FBBA-1A06-4712-ABDD-C512B703DE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600" y="7973695"/>
            <a:ext cx="3020107" cy="889274"/>
          </a:xfrm>
          <a:prstGeom prst="rect">
            <a:avLst/>
          </a:prstGeom>
        </p:spPr>
      </p:pic>
      <p:sp>
        <p:nvSpPr>
          <p:cNvPr id="11" name="Freeform 6">
            <a:extLst>
              <a:ext uri="{FF2B5EF4-FFF2-40B4-BE49-F238E27FC236}">
                <a16:creationId xmlns:a16="http://schemas.microsoft.com/office/drawing/2014/main" id="{80F2D29A-5C11-46D6-87F6-7424C948E9B0}"/>
              </a:ext>
            </a:extLst>
          </p:cNvPr>
          <p:cNvSpPr/>
          <p:nvPr/>
        </p:nvSpPr>
        <p:spPr>
          <a:xfrm>
            <a:off x="1006882" y="5549098"/>
            <a:ext cx="414154" cy="414154"/>
          </a:xfrm>
          <a:custGeom>
            <a:avLst/>
            <a:gdLst/>
            <a:ahLst/>
            <a:cxnLst/>
            <a:rect l="l" t="t" r="r" b="b"/>
            <a:pathLst>
              <a:path w="414154" h="414154">
                <a:moveTo>
                  <a:pt x="0" y="0"/>
                </a:moveTo>
                <a:lnTo>
                  <a:pt x="414153" y="0"/>
                </a:lnTo>
                <a:lnTo>
                  <a:pt x="414153" y="414153"/>
                </a:lnTo>
                <a:lnTo>
                  <a:pt x="0" y="4141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0BBC1570-680E-4C30-8D1F-0E5AAF2F7B5A}"/>
              </a:ext>
            </a:extLst>
          </p:cNvPr>
          <p:cNvSpPr/>
          <p:nvPr/>
        </p:nvSpPr>
        <p:spPr>
          <a:xfrm>
            <a:off x="1006882" y="6240772"/>
            <a:ext cx="414154" cy="414154"/>
          </a:xfrm>
          <a:custGeom>
            <a:avLst/>
            <a:gdLst/>
            <a:ahLst/>
            <a:cxnLst/>
            <a:rect l="l" t="t" r="r" b="b"/>
            <a:pathLst>
              <a:path w="414154" h="414154">
                <a:moveTo>
                  <a:pt x="0" y="0"/>
                </a:moveTo>
                <a:lnTo>
                  <a:pt x="414153" y="0"/>
                </a:lnTo>
                <a:lnTo>
                  <a:pt x="414153" y="414153"/>
                </a:lnTo>
                <a:lnTo>
                  <a:pt x="0" y="41415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50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153</Words>
  <Application>Microsoft Office PowerPoint</Application>
  <PresentationFormat>Custom</PresentationFormat>
  <Paragraphs>35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Calibri</vt:lpstr>
      <vt:lpstr>Arial</vt:lpstr>
      <vt:lpstr>Public Sans Bold</vt:lpstr>
      <vt:lpstr>Playfair Display Italics</vt:lpstr>
      <vt:lpstr>Playfair Display</vt:lpstr>
      <vt:lpstr>Wingdings</vt:lpstr>
      <vt:lpstr>Montserrat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Program Flow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Neutral Minimalist New Business Pitch Deck Presentation</dc:title>
  <dc:creator>Kelly Kasina</dc:creator>
  <cp:lastModifiedBy>HP</cp:lastModifiedBy>
  <cp:revision>8</cp:revision>
  <dcterms:created xsi:type="dcterms:W3CDTF">2006-08-16T00:00:00Z</dcterms:created>
  <dcterms:modified xsi:type="dcterms:W3CDTF">2024-12-04T18:09:39Z</dcterms:modified>
  <dc:identifier>DAGYVw4TmBM</dc:identifier>
</cp:coreProperties>
</file>

<file path=docProps/thumbnail.jpeg>
</file>